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71" r:id="rId4"/>
    <p:sldId id="257" r:id="rId6"/>
    <p:sldId id="256" r:id="rId7"/>
    <p:sldId id="276" r:id="rId8"/>
    <p:sldId id="277" r:id="rId9"/>
    <p:sldId id="278" r:id="rId10"/>
    <p:sldId id="279" r:id="rId11"/>
    <p:sldId id="281" r:id="rId12"/>
    <p:sldId id="282" r:id="rId13"/>
    <p:sldId id="283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5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8ADEE-768A-4621-BC69-780A3A3097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872B1-4ABF-475C-85F5-A250BF0A72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/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3600" b="0" kern="1200" cap="none" baseline="0" dirty="0">
                <a:solidFill>
                  <a:srgbClr val="6608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5242" y="52275"/>
            <a:ext cx="2519157" cy="991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 userDrawn="1"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5242" y="52275"/>
            <a:ext cx="2519157" cy="991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solidFill>
              <a:srgbClr val="2C50B3"/>
            </a:solidFill>
            <a:ln>
              <a:solidFill>
                <a:srgbClr val="2C50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5242" y="52275"/>
            <a:ext cx="2519157" cy="991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5242" y="52275"/>
            <a:ext cx="2519157" cy="991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5242" y="52275"/>
            <a:ext cx="2519157" cy="991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 userDrawn="1"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5242" y="52275"/>
            <a:ext cx="2519157" cy="991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93047" y="74500"/>
            <a:ext cx="2519157" cy="991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 userDrawn="1"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962" y="97995"/>
            <a:ext cx="2519157" cy="991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none" baseline="0">
          <a:solidFill>
            <a:srgbClr val="660874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63295" y="3830320"/>
            <a:ext cx="10265410" cy="2693670"/>
          </a:xfrm>
        </p:spPr>
        <p:txBody>
          <a:bodyPr>
            <a:normAutofit/>
          </a:bodyPr>
          <a:lstStyle/>
          <a:p>
            <a:r>
              <a:rPr lang="zh-CN" altLang="en-US" dirty="0" err="1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李伟宏</a:t>
            </a:r>
            <a:endParaRPr lang="zh-CN" altLang="en-US" dirty="0" err="1">
              <a:solidFill>
                <a:srgbClr val="2C50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>
              <a:solidFill>
                <a:srgbClr val="2C50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dirty="0">
              <a:solidFill>
                <a:srgbClr val="2C50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深圳市人工智能学会</a:t>
            </a:r>
            <a:endParaRPr lang="en-US" altLang="zh-CN" dirty="0">
              <a:solidFill>
                <a:srgbClr val="2C50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企业内训策划案</a:t>
            </a:r>
            <a:br>
              <a:rPr lang="zh-CN" altLang="en-US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大模型微调一日实训</a:t>
            </a:r>
            <a:endParaRPr lang="zh-CN" altLang="en-US" dirty="0">
              <a:solidFill>
                <a:srgbClr val="2C50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661725" y="90238"/>
            <a:ext cx="1233016" cy="11899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83267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/>
              <a:t>A1 </a:t>
            </a:r>
            <a:r>
              <a:rPr lang="zh-CN" altLang="en-US" sz="3200" dirty="0"/>
              <a:t>大模型架构与训练范式</a:t>
            </a:r>
            <a:r>
              <a:rPr lang="en-US" altLang="zh-CN" sz="3200" dirty="0"/>
              <a:t>-Qwen3</a:t>
            </a:r>
            <a:r>
              <a:rPr lang="zh-CN" altLang="en-US" sz="3200" dirty="0"/>
              <a:t>的训练</a:t>
            </a:r>
            <a:r>
              <a:rPr lang="zh-CN" altLang="en-US" sz="3200" dirty="0"/>
              <a:t>范式</a:t>
            </a:r>
            <a:endParaRPr lang="zh-CN" altLang="en-US" sz="3200" dirty="0"/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1143635"/>
            <a:ext cx="9805670" cy="5714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标题一：内容</a:t>
            </a:r>
            <a:r>
              <a:rPr lang="en-US" altLang="zh-CN" sz="3200" dirty="0"/>
              <a:t>xxx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标题一：内容</a:t>
            </a:r>
            <a:r>
              <a:rPr lang="en-US" altLang="zh-CN" sz="3200" dirty="0"/>
              <a:t>xxx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标题一：内容</a:t>
            </a:r>
            <a:r>
              <a:rPr lang="en-US" altLang="zh-CN" sz="3200" dirty="0"/>
              <a:t>xxx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标题一：内容</a:t>
            </a:r>
            <a:r>
              <a:rPr lang="en-US" altLang="zh-CN" sz="3200" dirty="0"/>
              <a:t>xxx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8346" y="133780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1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2C50B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0319" y="1972681"/>
            <a:ext cx="2481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C50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C50B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线连接符 16"/>
          <p:cNvCxnSpPr/>
          <p:nvPr/>
        </p:nvCxnSpPr>
        <p:spPr>
          <a:xfrm>
            <a:off x="931551" y="2672187"/>
            <a:ext cx="7692814" cy="0"/>
          </a:xfrm>
          <a:prstGeom prst="line">
            <a:avLst/>
          </a:prstGeom>
          <a:ln w="38100">
            <a:solidFill>
              <a:srgbClr val="2C50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59470" y="2886569"/>
            <a:ext cx="2140330" cy="2062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0" indent="-514350">
              <a:lnSpc>
                <a:spcPct val="250000"/>
              </a:lnSpc>
              <a:buFont typeface="Arial" panose="020B0604020202090204" pitchFamily="34" charset="0"/>
              <a:buAutoNum type="arabicPeriod"/>
            </a:pPr>
            <a:r>
              <a:rPr kumimoji="1" lang="zh-CN" altLang="en-US" sz="2800" b="1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大纲生成</a:t>
            </a:r>
            <a:endParaRPr kumimoji="1" lang="zh-CN" altLang="en-US" sz="2800" b="1" dirty="0">
              <a:solidFill>
                <a:srgbClr val="2C50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0" indent="-514350">
              <a:lnSpc>
                <a:spcPct val="250000"/>
              </a:lnSpc>
              <a:buFont typeface="Arial" panose="020B0604020202090204" pitchFamily="34" charset="0"/>
              <a:buAutoNum type="arabicPeriod"/>
            </a:pPr>
            <a:r>
              <a:rPr kumimoji="1" lang="en-US" altLang="zh-CN" sz="2800" b="1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2800" b="1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kumimoji="1" lang="zh-CN" altLang="en-US" sz="2800" b="1" dirty="0">
              <a:solidFill>
                <a:srgbClr val="2C50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75980" y="2886569"/>
            <a:ext cx="2140330" cy="2062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lvl="0" indent="-514350">
              <a:lnSpc>
                <a:spcPct val="250000"/>
              </a:lnSpc>
              <a:buFont typeface="+mj-lt"/>
              <a:buAutoNum type="arabicPeriod" startAt="3"/>
            </a:pPr>
            <a:r>
              <a:rPr kumimoji="1" lang="zh-CN" altLang="en-US" sz="2800" b="1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结构调整</a:t>
            </a:r>
            <a:endParaRPr kumimoji="1" lang="zh-CN" altLang="en-US" sz="2800" b="1" dirty="0">
              <a:solidFill>
                <a:srgbClr val="2C50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0" indent="-514350">
              <a:lnSpc>
                <a:spcPct val="250000"/>
              </a:lnSpc>
              <a:buFont typeface="+mj-lt"/>
              <a:buAutoNum type="arabicPeriod" startAt="3"/>
            </a:pPr>
            <a:r>
              <a:rPr kumimoji="1" lang="zh-CN" altLang="en-US" sz="2800" b="1" dirty="0">
                <a:solidFill>
                  <a:srgbClr val="2C50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endParaRPr kumimoji="1" lang="zh-CN" altLang="en-US" sz="2800" b="1" dirty="0">
              <a:solidFill>
                <a:srgbClr val="2C50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13576" y="3887768"/>
            <a:ext cx="3552276" cy="312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确定演示文稿的主要内容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13575" y="4949526"/>
            <a:ext cx="3480357" cy="312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使用人工智能工具制作演示文稿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15092" y="3887768"/>
            <a:ext cx="3499470" cy="312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让演示文稿更加符合您的需求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15092" y="4949526"/>
            <a:ext cx="3499470" cy="312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试着生成一个自己的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661725" y="90238"/>
            <a:ext cx="1233016" cy="11899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82588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/>
              <a:t>A0 </a:t>
            </a:r>
            <a:r>
              <a:rPr lang="zh-CN" altLang="en-US" sz="3200" dirty="0"/>
              <a:t>大模型技术演进及工程科研应用</a:t>
            </a:r>
            <a:r>
              <a:rPr lang="en-US" altLang="zh-CN" sz="3200" dirty="0"/>
              <a:t>-</a:t>
            </a:r>
            <a:r>
              <a:rPr lang="zh-CN" altLang="en-US" sz="3200" dirty="0"/>
              <a:t>技术</a:t>
            </a:r>
            <a:r>
              <a:rPr lang="zh-CN" altLang="en-US" sz="3200" dirty="0"/>
              <a:t>路径</a:t>
            </a:r>
            <a:endParaRPr lang="zh-CN" altLang="en-US" sz="3200" dirty="0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005840"/>
            <a:ext cx="9907905" cy="5680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10246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/>
              <a:t>A0 </a:t>
            </a:r>
            <a:r>
              <a:rPr lang="zh-CN" altLang="en-US" sz="3200" dirty="0"/>
              <a:t>大模型技术演进及工程科研应用</a:t>
            </a:r>
            <a:r>
              <a:rPr lang="en-US" altLang="zh-CN" sz="3200" dirty="0"/>
              <a:t>-</a:t>
            </a:r>
            <a:r>
              <a:rPr lang="en-US" altLang="zh-CN" sz="3200" dirty="0"/>
              <a:t>GPT3：InstructGPT</a:t>
            </a:r>
            <a:endParaRPr lang="en-US" altLang="zh-CN" sz="3200" dirty="0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953135"/>
            <a:ext cx="8185150" cy="5755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74460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/>
              <a:t>A0 </a:t>
            </a:r>
            <a:r>
              <a:rPr lang="zh-CN" altLang="en-US" sz="3200" dirty="0"/>
              <a:t>大模型技术演进及工程科研应用</a:t>
            </a:r>
            <a:r>
              <a:rPr lang="en-US" altLang="zh-CN" sz="3200" dirty="0"/>
              <a:t>-</a:t>
            </a:r>
            <a:r>
              <a:rPr lang="zh-CN" altLang="en-US" sz="3200" dirty="0"/>
              <a:t>应用</a:t>
            </a:r>
            <a:endParaRPr lang="zh-CN" altLang="en-US" sz="3200" dirty="0"/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" y="1161415"/>
            <a:ext cx="10194290" cy="51923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74460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/>
              <a:t>A0 </a:t>
            </a:r>
            <a:r>
              <a:rPr lang="zh-CN" altLang="en-US" sz="3200" dirty="0"/>
              <a:t>大模型技术演进及工程科研应用</a:t>
            </a:r>
            <a:r>
              <a:rPr lang="en-US" altLang="zh-CN" sz="3200" dirty="0"/>
              <a:t>-</a:t>
            </a:r>
            <a:r>
              <a:rPr lang="zh-CN" altLang="en-US" sz="3200" dirty="0"/>
              <a:t>应用</a:t>
            </a:r>
            <a:endParaRPr lang="zh-CN" altLang="en-US" sz="3200" dirty="0"/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" y="1161415"/>
            <a:ext cx="10194290" cy="5192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5010" y="1656080"/>
            <a:ext cx="3611245" cy="4454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97047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/>
              <a:t>A1 </a:t>
            </a:r>
            <a:r>
              <a:rPr lang="zh-CN" altLang="en-US" sz="3200" dirty="0"/>
              <a:t>大模型架构与训练范式</a:t>
            </a:r>
            <a:r>
              <a:rPr lang="en-US" altLang="zh-CN" sz="3200" dirty="0"/>
              <a:t>-</a:t>
            </a:r>
            <a:r>
              <a:rPr lang="zh-CN" altLang="en-US" sz="3200" dirty="0"/>
              <a:t>阿里巴巴发布</a:t>
            </a:r>
            <a:r>
              <a:rPr lang="en-US" altLang="zh-CN" sz="3200" dirty="0"/>
              <a:t>Qwen2.5-VL</a:t>
            </a:r>
            <a:endParaRPr lang="en-US" altLang="zh-CN" sz="3200" dirty="0"/>
          </a:p>
        </p:txBody>
      </p:sp>
      <p:pic>
        <p:nvPicPr>
          <p:cNvPr id="3" name="图片 2" descr="/Users/lwh/Library/Containers/com.kingsoft.wpsoffice.mac/Data/tmp/picturecompress_20250915170824/output_1.pn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960"/>
            <a:ext cx="8588375" cy="5612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92983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/>
              <a:t>A1 </a:t>
            </a:r>
            <a:r>
              <a:rPr lang="zh-CN" altLang="en-US" sz="3200" dirty="0"/>
              <a:t>大模型架构与训练范式</a:t>
            </a:r>
            <a:r>
              <a:rPr lang="en-US" altLang="zh-CN" sz="3200" dirty="0"/>
              <a:t>-Qwen2.5-VL</a:t>
            </a:r>
            <a:r>
              <a:rPr lang="zh-CN" altLang="en-US" sz="3200" dirty="0"/>
              <a:t>的训练</a:t>
            </a:r>
            <a:r>
              <a:rPr lang="zh-CN" altLang="en-US" sz="3200" dirty="0"/>
              <a:t>范式</a:t>
            </a:r>
            <a:endParaRPr lang="zh-CN" altLang="en-US" sz="3200" dirty="0"/>
          </a:p>
        </p:txBody>
      </p:sp>
      <p:pic>
        <p:nvPicPr>
          <p:cNvPr id="2" name="图片 1" descr="qwen2_5_vl_traini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30" y="1005840"/>
            <a:ext cx="7734300" cy="5800725"/>
          </a:xfrm>
          <a:prstGeom prst="rect">
            <a:avLst/>
          </a:prstGeom>
        </p:spPr>
      </p:pic>
      <p:pic>
        <p:nvPicPr>
          <p:cNvPr id="3" name="图片 2" descr="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95" y="2617470"/>
            <a:ext cx="4426585" cy="15989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90" t="2778" r="83003" b="11401"/>
          <a:stretch>
            <a:fillRect/>
          </a:stretch>
        </p:blipFill>
        <p:spPr>
          <a:xfrm>
            <a:off x="10938390" y="62104"/>
            <a:ext cx="866010" cy="835742"/>
          </a:xfrm>
          <a:prstGeom prst="rect">
            <a:avLst/>
          </a:prstGeom>
        </p:spPr>
      </p:pic>
      <p:cxnSp>
        <p:nvCxnSpPr>
          <p:cNvPr id="8" name="直线连接符 3"/>
          <p:cNvCxnSpPr/>
          <p:nvPr/>
        </p:nvCxnSpPr>
        <p:spPr>
          <a:xfrm>
            <a:off x="454763" y="951924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2C50B3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454763" y="367149"/>
            <a:ext cx="95777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/>
              <a:t>A1 </a:t>
            </a:r>
            <a:r>
              <a:rPr lang="zh-CN" altLang="en-US" sz="3200" dirty="0"/>
              <a:t>大模型架构与训练范式</a:t>
            </a:r>
            <a:r>
              <a:rPr lang="en-US" altLang="zh-CN" sz="3200" dirty="0"/>
              <a:t>-DeepSeek-R1</a:t>
            </a:r>
            <a:r>
              <a:rPr lang="zh-CN" altLang="en-US" sz="3200" dirty="0"/>
              <a:t>的训练</a:t>
            </a:r>
            <a:r>
              <a:rPr lang="zh-CN" altLang="en-US" sz="3200" dirty="0"/>
              <a:t>范式</a:t>
            </a:r>
            <a:endParaRPr lang="zh-CN" altLang="en-US" sz="3200" dirty="0"/>
          </a:p>
        </p:txBody>
      </p:sp>
      <p:pic>
        <p:nvPicPr>
          <p:cNvPr id="4" name="图片 3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1005840"/>
            <a:ext cx="7673340" cy="5802630"/>
          </a:xfrm>
          <a:prstGeom prst="rect">
            <a:avLst/>
          </a:prstGeom>
        </p:spPr>
      </p:pic>
      <p:pic>
        <p:nvPicPr>
          <p:cNvPr id="6" name="图片 5" descr="/Users/lwh/Library/Containers/com.kingsoft.wpsoffice.mac/Data/tmp/picturecompress_20250915171244/output_1.pn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930" y="1191895"/>
            <a:ext cx="3971925" cy="51396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华简约主题-扁平-16:9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WPS 文字</Application>
  <PresentationFormat>宽屏</PresentationFormat>
  <Paragraphs>49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Arial</vt:lpstr>
      <vt:lpstr>宋体</vt:lpstr>
      <vt:lpstr>Wingdings</vt:lpstr>
      <vt:lpstr>Wingdings 2</vt:lpstr>
      <vt:lpstr>微软雅黑</vt:lpstr>
      <vt:lpstr>汉仪旗黑</vt:lpstr>
      <vt:lpstr>宋体</vt:lpstr>
      <vt:lpstr>Arial Unicode MS</vt:lpstr>
      <vt:lpstr>Gill Sans MT</vt:lpstr>
      <vt:lpstr>苹方-简</vt:lpstr>
      <vt:lpstr>华文中宋</vt:lpstr>
      <vt:lpstr>汉仪书宋二KW</vt:lpstr>
      <vt:lpstr>等线</vt:lpstr>
      <vt:lpstr>汉仪中等线KW</vt:lpstr>
      <vt:lpstr>Calibri</vt:lpstr>
      <vt:lpstr>Helvetica Neue</vt:lpstr>
      <vt:lpstr>微软雅黑</vt:lpstr>
      <vt:lpstr>WPS</vt:lpstr>
      <vt:lpstr>清华简约主题-扁平-16:9</vt:lpstr>
      <vt:lpstr>Xxx xxx讲座标题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储丰实业</cp:lastModifiedBy>
  <cp:revision>11</cp:revision>
  <dcterms:created xsi:type="dcterms:W3CDTF">2025-09-15T09:13:45Z</dcterms:created>
  <dcterms:modified xsi:type="dcterms:W3CDTF">2025-09-15T09:13:45Z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2052-7.2.1.8947</vt:lpwstr>
  </property>
  <property fmtid="{D5CDD505-2E9C-101B-9397-08002B2CF9AE}" pid="3" name="ICV">
    <vt:lpwstr>C97D6B3AF007F96319DDB768912D5477_43</vt:lpwstr>
  </property>
</Properties>
</file>